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media/image9.svg" ContentType="image/svg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5"/>
  </p:handoutMasterIdLst>
  <p:sldIdLst>
    <p:sldId id="256" r:id="rId3"/>
  </p:sldIdLst>
  <p:sldSz cx="12192000" cy="6858000"/>
  <p:notesSz cx="7103745" cy="10234295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90" userDrawn="1">
          <p15:clr>
            <a:srgbClr val="A4A3A4"/>
          </p15:clr>
        </p15:guide>
        <p15:guide id="2" pos="3919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75" name="作者" initials="A" lastIdx="0" clrIdx="24"/>
  <p:cmAuthor id="1" name="WPS" initials="W" lastIdx="1" clrIdx="0"/>
  <p:cmAuthor id="1483810881" name="WPS_1679281038" initials="W" lastIdx="1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5CA9"/>
    <a:srgbClr val="54A6FF"/>
    <a:srgbClr val="2F62AE"/>
    <a:srgbClr val="FFC497"/>
    <a:srgbClr val="FBBD8D"/>
    <a:srgbClr val="D7E7FE"/>
    <a:srgbClr val="EBFBFF"/>
    <a:srgbClr val="ADCDFC"/>
    <a:srgbClr val="75B8E8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>
        <p:scale>
          <a:sx n="66" d="100"/>
          <a:sy n="66" d="100"/>
        </p:scale>
        <p:origin x="615" y="360"/>
      </p:cViewPr>
      <p:guideLst>
        <p:guide orient="horz" pos="2290"/>
        <p:guide pos="3919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commentAuthors" Target="commentAuthors.xml"/><Relationship Id="rId8" Type="http://schemas.openxmlformats.org/officeDocument/2006/relationships/tableStyles" Target="tableStyles.xml"/><Relationship Id="rId7" Type="http://schemas.openxmlformats.org/officeDocument/2006/relationships/viewProps" Target="viewProps.xml"/><Relationship Id="rId6" Type="http://schemas.openxmlformats.org/officeDocument/2006/relationships/presProps" Target="presProps.xml"/><Relationship Id="rId5" Type="http://schemas.openxmlformats.org/officeDocument/2006/relationships/handoutMaster" Target="handoutMasters/handoutMaster1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gs" Target="tags/tag2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lstStyle/>
          <a:p>
            <a:r>
              <a:rPr lang="en-US" altLang="zh-CN"/>
              <a:t>{</a:t>
            </a:r>
            <a:endParaRPr lang="en-US" altLang="zh-CN"/>
          </a:p>
          <a:p>
            <a:r>
              <a:rPr lang="en-US" altLang="zh-CN"/>
              <a:t>  "template_id": "T067",</a:t>
            </a:r>
            <a:endParaRPr lang="en-US" altLang="zh-CN"/>
          </a:p>
          <a:p>
            <a:r>
              <a:rPr lang="en-US" altLang="zh-CN"/>
              <a:t>  "page_index": 1,</a:t>
            </a:r>
            <a:endParaRPr lang="en-US" altLang="zh-CN"/>
          </a:p>
          <a:p>
            <a:r>
              <a:rPr lang="en-US" altLang="zh-CN"/>
              <a:t>  "layout_type": "title_four_heading_body_pairs",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  "placeholders": [</a:t>
            </a:r>
            <a:endParaRPr lang="en-US" altLang="zh-CN"/>
          </a:p>
          <a:p>
            <a:r>
              <a:rPr lang="en-US" altLang="zh-CN"/>
              <a:t>    {</a:t>
            </a:r>
            <a:endParaRPr lang="en-US" altLang="zh-CN"/>
          </a:p>
          <a:p>
            <a:r>
              <a:rPr lang="en-US" altLang="zh-CN"/>
              <a:t>      "placeholder_id": "p1",</a:t>
            </a:r>
            <a:endParaRPr lang="en-US" altLang="zh-CN"/>
          </a:p>
          <a:p>
            <a:r>
              <a:rPr lang="en-US" altLang="zh-CN"/>
              <a:t>      "type": "title",</a:t>
            </a:r>
            <a:endParaRPr lang="en-US" altLang="zh-CN"/>
          </a:p>
          <a:p>
            <a:r>
              <a:rPr lang="en-US" altLang="zh-CN"/>
              <a:t>      "bbox": [0.1, 0.08, 0.8, 0.15],</a:t>
            </a:r>
            <a:endParaRPr lang="en-US" altLang="zh-CN"/>
          </a:p>
          <a:p>
            <a:r>
              <a:rPr lang="en-US" altLang="zh-CN"/>
              <a:t>      "suggested_length": "5-10 chars",</a:t>
            </a:r>
            <a:endParaRPr lang="en-US" altLang="zh-CN"/>
          </a:p>
          <a:p>
            <a:r>
              <a:rPr lang="en-US" altLang="zh-CN"/>
              <a:t>      "font_size": "40-52",</a:t>
            </a:r>
            <a:endParaRPr lang="en-US" altLang="zh-CN"/>
          </a:p>
          <a:p>
            <a:r>
              <a:rPr lang="en-US" altLang="zh-CN"/>
              <a:t>      "note": "</a:t>
            </a:r>
            <a:r>
              <a:rPr lang="zh-CN" altLang="en-US"/>
              <a:t>主标题，页面主题</a:t>
            </a:r>
            <a:r>
              <a:rPr lang="en-US" altLang="zh-CN"/>
              <a:t>"</a:t>
            </a:r>
            <a:endParaRPr lang="en-US" altLang="zh-CN"/>
          </a:p>
          <a:p>
            <a:r>
              <a:rPr lang="en-US" altLang="zh-CN"/>
              <a:t>    },</a:t>
            </a:r>
            <a:endParaRPr lang="en-US" altLang="zh-CN"/>
          </a:p>
          <a:p>
            <a:r>
              <a:rPr lang="en-US" altLang="zh-CN"/>
              <a:t>    {</a:t>
            </a:r>
            <a:endParaRPr lang="en-US" altLang="zh-CN"/>
          </a:p>
          <a:p>
            <a:r>
              <a:rPr lang="en-US" altLang="zh-CN"/>
              <a:t>      "placeholder_id": "p2",</a:t>
            </a:r>
            <a:endParaRPr lang="en-US" altLang="zh-CN"/>
          </a:p>
          <a:p>
            <a:r>
              <a:rPr lang="en-US" altLang="zh-CN"/>
              <a:t>      "type": "heading",</a:t>
            </a:r>
            <a:endParaRPr lang="en-US" altLang="zh-CN"/>
          </a:p>
          <a:p>
            <a:r>
              <a:rPr lang="en-US" altLang="zh-CN"/>
              <a:t>      "bbox": [0.1, 0.25, 0.8, 0.06],</a:t>
            </a:r>
            <a:endParaRPr lang="en-US" altLang="zh-CN"/>
          </a:p>
          <a:p>
            <a:r>
              <a:rPr lang="en-US" altLang="zh-CN"/>
              <a:t>      "suggested_length": "10-20 chars",</a:t>
            </a:r>
            <a:endParaRPr lang="en-US" altLang="zh-CN"/>
          </a:p>
          <a:p>
            <a:r>
              <a:rPr lang="en-US" altLang="zh-CN"/>
              <a:t>      "font_size": "24-32",</a:t>
            </a:r>
            <a:endParaRPr lang="en-US" altLang="zh-CN"/>
          </a:p>
          <a:p>
            <a:r>
              <a:rPr lang="en-US" altLang="zh-CN"/>
              <a:t>      "note": "</a:t>
            </a:r>
            <a:r>
              <a:rPr lang="zh-CN" altLang="en-US"/>
              <a:t>第一个要点标题，带编号和加粗样式</a:t>
            </a:r>
            <a:r>
              <a:rPr lang="en-US" altLang="zh-CN"/>
              <a:t>"</a:t>
            </a:r>
            <a:endParaRPr lang="en-US" altLang="zh-CN"/>
          </a:p>
          <a:p>
            <a:r>
              <a:rPr lang="en-US" altLang="zh-CN"/>
              <a:t>    },</a:t>
            </a:r>
            <a:endParaRPr lang="en-US" altLang="zh-CN"/>
          </a:p>
          <a:p>
            <a:r>
              <a:rPr lang="en-US" altLang="zh-CN"/>
              <a:t>    {</a:t>
            </a:r>
            <a:endParaRPr lang="en-US" altLang="zh-CN"/>
          </a:p>
          <a:p>
            <a:r>
              <a:rPr lang="en-US" altLang="zh-CN"/>
              <a:t>      "placeholder_id": "p3",</a:t>
            </a:r>
            <a:endParaRPr lang="en-US" altLang="zh-CN"/>
          </a:p>
          <a:p>
            <a:r>
              <a:rPr lang="en-US" altLang="zh-CN"/>
              <a:t>      "type": "body",</a:t>
            </a:r>
            <a:endParaRPr lang="en-US" altLang="zh-CN"/>
          </a:p>
          <a:p>
            <a:r>
              <a:rPr lang="en-US" altLang="zh-CN"/>
              <a:t>      "bbox": [0.1, 0.32, 0.8, 0.06],</a:t>
            </a:r>
            <a:endParaRPr lang="en-US" altLang="zh-CN"/>
          </a:p>
          <a:p>
            <a:r>
              <a:rPr lang="en-US" altLang="zh-CN"/>
              <a:t>      "suggested_length": "10-30 chars",</a:t>
            </a:r>
            <a:endParaRPr lang="en-US" altLang="zh-CN"/>
          </a:p>
          <a:p>
            <a:r>
              <a:rPr lang="en-US" altLang="zh-CN"/>
              <a:t>      "font_size": "20-28",</a:t>
            </a:r>
            <a:endParaRPr lang="en-US" altLang="zh-CN"/>
          </a:p>
          <a:p>
            <a:r>
              <a:rPr lang="en-US" altLang="zh-CN"/>
              <a:t>      "note": "</a:t>
            </a:r>
            <a:r>
              <a:rPr lang="zh-CN" altLang="en-US"/>
              <a:t>第一个要点正文，简短描述</a:t>
            </a:r>
            <a:r>
              <a:rPr lang="en-US" altLang="zh-CN"/>
              <a:t>"</a:t>
            </a:r>
            <a:endParaRPr lang="en-US" altLang="zh-CN"/>
          </a:p>
          <a:p>
            <a:r>
              <a:rPr lang="en-US" altLang="zh-CN"/>
              <a:t>    },</a:t>
            </a:r>
            <a:endParaRPr lang="en-US" altLang="zh-CN"/>
          </a:p>
          <a:p>
            <a:r>
              <a:rPr lang="en-US" altLang="zh-CN"/>
              <a:t>    {</a:t>
            </a:r>
            <a:endParaRPr lang="en-US" altLang="zh-CN"/>
          </a:p>
          <a:p>
            <a:r>
              <a:rPr lang="en-US" altLang="zh-CN"/>
              <a:t>      "placeholder_id": "p4",</a:t>
            </a:r>
            <a:endParaRPr lang="en-US" altLang="zh-CN"/>
          </a:p>
          <a:p>
            <a:r>
              <a:rPr lang="en-US" altLang="zh-CN"/>
              <a:t>      "type": "heading",</a:t>
            </a:r>
            <a:endParaRPr lang="en-US" altLang="zh-CN"/>
          </a:p>
          <a:p>
            <a:r>
              <a:rPr lang="en-US" altLang="zh-CN"/>
              <a:t>      "bbox": [0.1, 0.4, 0.8, 0.06],</a:t>
            </a:r>
            <a:endParaRPr lang="en-US" altLang="zh-CN"/>
          </a:p>
          <a:p>
            <a:r>
              <a:rPr lang="en-US" altLang="zh-CN"/>
              <a:t>      "suggested_length": "10-20 chars",</a:t>
            </a:r>
            <a:endParaRPr lang="en-US" altLang="zh-CN"/>
          </a:p>
          <a:p>
            <a:r>
              <a:rPr lang="en-US" altLang="zh-CN"/>
              <a:t>      "font_size": "24-32",</a:t>
            </a:r>
            <a:endParaRPr lang="en-US" altLang="zh-CN"/>
          </a:p>
          <a:p>
            <a:r>
              <a:rPr lang="en-US" altLang="zh-CN"/>
              <a:t>      "note": "</a:t>
            </a:r>
            <a:r>
              <a:rPr lang="zh-CN" altLang="en-US"/>
              <a:t>第二个要点标题，带编号和加粗样式</a:t>
            </a:r>
            <a:r>
              <a:rPr lang="en-US" altLang="zh-CN"/>
              <a:t>"</a:t>
            </a:r>
            <a:endParaRPr lang="en-US" altLang="zh-CN"/>
          </a:p>
          <a:p>
            <a:r>
              <a:rPr lang="en-US" altLang="zh-CN"/>
              <a:t>    },</a:t>
            </a:r>
            <a:endParaRPr lang="en-US" altLang="zh-CN"/>
          </a:p>
          <a:p>
            <a:r>
              <a:rPr lang="en-US" altLang="zh-CN"/>
              <a:t>    {</a:t>
            </a:r>
            <a:endParaRPr lang="en-US" altLang="zh-CN"/>
          </a:p>
          <a:p>
            <a:r>
              <a:rPr lang="en-US" altLang="zh-CN"/>
              <a:t>      "placeholder_id": "p5",</a:t>
            </a:r>
            <a:endParaRPr lang="en-US" altLang="zh-CN"/>
          </a:p>
          <a:p>
            <a:r>
              <a:rPr lang="en-US" altLang="zh-CN"/>
              <a:t>      "type": "body",</a:t>
            </a:r>
            <a:endParaRPr lang="en-US" altLang="zh-CN"/>
          </a:p>
          <a:p>
            <a:r>
              <a:rPr lang="en-US" altLang="zh-CN"/>
              <a:t>      "bbox": [0.1, 0.47, 0.8, 0.06],</a:t>
            </a:r>
            <a:endParaRPr lang="en-US" altLang="zh-CN"/>
          </a:p>
          <a:p>
            <a:r>
              <a:rPr lang="en-US" altLang="zh-CN"/>
              <a:t>      "suggested_length": "10-30 chars",</a:t>
            </a:r>
            <a:endParaRPr lang="en-US" altLang="zh-CN"/>
          </a:p>
          <a:p>
            <a:r>
              <a:rPr lang="en-US" altLang="zh-CN"/>
              <a:t>      "font_size": "20-28",</a:t>
            </a:r>
            <a:endParaRPr lang="en-US" altLang="zh-CN"/>
          </a:p>
          <a:p>
            <a:r>
              <a:rPr lang="en-US" altLang="zh-CN"/>
              <a:t>      "note": "</a:t>
            </a:r>
            <a:r>
              <a:rPr lang="zh-CN" altLang="en-US"/>
              <a:t>第二个要点正文，简短描述</a:t>
            </a:r>
            <a:r>
              <a:rPr lang="en-US" altLang="zh-CN"/>
              <a:t>"</a:t>
            </a:r>
            <a:endParaRPr lang="en-US" altLang="zh-CN"/>
          </a:p>
          <a:p>
            <a:r>
              <a:rPr lang="en-US" altLang="zh-CN"/>
              <a:t>    },</a:t>
            </a:r>
            <a:endParaRPr lang="en-US" altLang="zh-CN"/>
          </a:p>
          <a:p>
            <a:r>
              <a:rPr lang="en-US" altLang="zh-CN"/>
              <a:t>    {</a:t>
            </a:r>
            <a:endParaRPr lang="en-US" altLang="zh-CN"/>
          </a:p>
          <a:p>
            <a:r>
              <a:rPr lang="en-US" altLang="zh-CN"/>
              <a:t>      "placeholder_id": "p6",</a:t>
            </a:r>
            <a:endParaRPr lang="en-US" altLang="zh-CN"/>
          </a:p>
          <a:p>
            <a:r>
              <a:rPr lang="en-US" altLang="zh-CN"/>
              <a:t>      "type": "heading",</a:t>
            </a:r>
            <a:endParaRPr lang="en-US" altLang="zh-CN"/>
          </a:p>
          <a:p>
            <a:r>
              <a:rPr lang="en-US" altLang="zh-CN"/>
              <a:t>      "bbox": [0.1, 0.55, 0.8, 0.06],</a:t>
            </a:r>
            <a:endParaRPr lang="en-US" altLang="zh-CN"/>
          </a:p>
          <a:p>
            <a:r>
              <a:rPr lang="en-US" altLang="zh-CN"/>
              <a:t>      "suggested_length": "10-20 chars",</a:t>
            </a:r>
            <a:endParaRPr lang="en-US" altLang="zh-CN"/>
          </a:p>
          <a:p>
            <a:r>
              <a:rPr lang="en-US" altLang="zh-CN"/>
              <a:t>      "font_size": "24-32",</a:t>
            </a:r>
            <a:endParaRPr lang="en-US" altLang="zh-CN"/>
          </a:p>
          <a:p>
            <a:r>
              <a:rPr lang="en-US" altLang="zh-CN"/>
              <a:t>      "note": "</a:t>
            </a:r>
            <a:r>
              <a:rPr lang="zh-CN" altLang="en-US"/>
              <a:t>第三个要点标题，带编号和加粗样式</a:t>
            </a:r>
            <a:r>
              <a:rPr lang="en-US" altLang="zh-CN"/>
              <a:t>"</a:t>
            </a:r>
            <a:endParaRPr lang="en-US" altLang="zh-CN"/>
          </a:p>
          <a:p>
            <a:r>
              <a:rPr lang="en-US" altLang="zh-CN"/>
              <a:t>    },</a:t>
            </a:r>
            <a:endParaRPr lang="en-US" altLang="zh-CN"/>
          </a:p>
          <a:p>
            <a:r>
              <a:rPr lang="en-US" altLang="zh-CN"/>
              <a:t>    {</a:t>
            </a:r>
            <a:endParaRPr lang="en-US" altLang="zh-CN"/>
          </a:p>
          <a:p>
            <a:r>
              <a:rPr lang="en-US" altLang="zh-CN"/>
              <a:t>      "placeholder_id": "p7",</a:t>
            </a:r>
            <a:endParaRPr lang="en-US" altLang="zh-CN"/>
          </a:p>
          <a:p>
            <a:r>
              <a:rPr lang="en-US" altLang="zh-CN"/>
              <a:t>      "type": "body",</a:t>
            </a:r>
            <a:endParaRPr lang="en-US" altLang="zh-CN"/>
          </a:p>
          <a:p>
            <a:r>
              <a:rPr lang="en-US" altLang="zh-CN"/>
              <a:t>      "bbox": [0.1, 0.62, 0.8, 0.06],</a:t>
            </a:r>
            <a:endParaRPr lang="en-US" altLang="zh-CN"/>
          </a:p>
          <a:p>
            <a:r>
              <a:rPr lang="en-US" altLang="zh-CN"/>
              <a:t>      "suggested_length": "10-30 chars",</a:t>
            </a:r>
            <a:endParaRPr lang="en-US" altLang="zh-CN"/>
          </a:p>
          <a:p>
            <a:r>
              <a:rPr lang="en-US" altLang="zh-CN"/>
              <a:t>      "font_size": "20-28",</a:t>
            </a:r>
            <a:endParaRPr lang="en-US" altLang="zh-CN"/>
          </a:p>
          <a:p>
            <a:r>
              <a:rPr lang="en-US" altLang="zh-CN"/>
              <a:t>      "note": "</a:t>
            </a:r>
            <a:r>
              <a:rPr lang="zh-CN" altLang="en-US"/>
              <a:t>第三个要点正文，简短描述</a:t>
            </a:r>
            <a:r>
              <a:rPr lang="en-US" altLang="zh-CN"/>
              <a:t>"</a:t>
            </a:r>
            <a:endParaRPr lang="en-US" altLang="zh-CN"/>
          </a:p>
          <a:p>
            <a:r>
              <a:rPr lang="en-US" altLang="zh-CN"/>
              <a:t>    },</a:t>
            </a:r>
            <a:endParaRPr lang="en-US" altLang="zh-CN"/>
          </a:p>
          <a:p>
            <a:r>
              <a:rPr lang="en-US" altLang="zh-CN"/>
              <a:t>    {</a:t>
            </a:r>
            <a:endParaRPr lang="en-US" altLang="zh-CN"/>
          </a:p>
          <a:p>
            <a:r>
              <a:rPr lang="en-US" altLang="zh-CN"/>
              <a:t>      "placeholder_id": "p8",</a:t>
            </a:r>
            <a:endParaRPr lang="en-US" altLang="zh-CN"/>
          </a:p>
          <a:p>
            <a:r>
              <a:rPr lang="en-US" altLang="zh-CN"/>
              <a:t>      "type": "heading",</a:t>
            </a:r>
            <a:endParaRPr lang="en-US" altLang="zh-CN"/>
          </a:p>
          <a:p>
            <a:r>
              <a:rPr lang="en-US" altLang="zh-CN"/>
              <a:t>      "bbox": [0.1, 0.7, 0.8, 0.06],</a:t>
            </a:r>
            <a:endParaRPr lang="en-US" altLang="zh-CN"/>
          </a:p>
          <a:p>
            <a:r>
              <a:rPr lang="en-US" altLang="zh-CN"/>
              <a:t>      "suggested_length": "10-20 chars",</a:t>
            </a:r>
            <a:endParaRPr lang="en-US" altLang="zh-CN"/>
          </a:p>
          <a:p>
            <a:r>
              <a:rPr lang="en-US" altLang="zh-CN"/>
              <a:t>      "font_size": "24-32",</a:t>
            </a:r>
            <a:endParaRPr lang="en-US" altLang="zh-CN"/>
          </a:p>
          <a:p>
            <a:r>
              <a:rPr lang="en-US" altLang="zh-CN"/>
              <a:t>      "note": "</a:t>
            </a:r>
            <a:r>
              <a:rPr lang="zh-CN" altLang="en-US"/>
              <a:t>第四个要点标题，带编号和加粗样式</a:t>
            </a:r>
            <a:r>
              <a:rPr lang="en-US" altLang="zh-CN"/>
              <a:t>"</a:t>
            </a:r>
            <a:endParaRPr lang="en-US" altLang="zh-CN"/>
          </a:p>
          <a:p>
            <a:r>
              <a:rPr lang="en-US" altLang="zh-CN"/>
              <a:t>    },</a:t>
            </a:r>
            <a:endParaRPr lang="en-US" altLang="zh-CN"/>
          </a:p>
          <a:p>
            <a:r>
              <a:rPr lang="en-US" altLang="zh-CN"/>
              <a:t>    {</a:t>
            </a:r>
            <a:endParaRPr lang="en-US" altLang="zh-CN"/>
          </a:p>
          <a:p>
            <a:r>
              <a:rPr lang="en-US" altLang="zh-CN"/>
              <a:t>      "placeholder_id": "p9",</a:t>
            </a:r>
            <a:endParaRPr lang="en-US" altLang="zh-CN"/>
          </a:p>
          <a:p>
            <a:r>
              <a:rPr lang="en-US" altLang="zh-CN"/>
              <a:t>      "type": "body",</a:t>
            </a:r>
            <a:endParaRPr lang="en-US" altLang="zh-CN"/>
          </a:p>
          <a:p>
            <a:r>
              <a:rPr lang="en-US" altLang="zh-CN"/>
              <a:t>      "bbox": [0.1, 0.77, 0.8, 0.06],</a:t>
            </a:r>
            <a:endParaRPr lang="en-US" altLang="zh-CN"/>
          </a:p>
          <a:p>
            <a:r>
              <a:rPr lang="en-US" altLang="zh-CN"/>
              <a:t>      "suggested_length": "10-30 chars",</a:t>
            </a:r>
            <a:endParaRPr lang="en-US" altLang="zh-CN"/>
          </a:p>
          <a:p>
            <a:r>
              <a:rPr lang="en-US" altLang="zh-CN"/>
              <a:t>      "font_size": "20-28",</a:t>
            </a:r>
            <a:endParaRPr lang="en-US" altLang="zh-CN"/>
          </a:p>
          <a:p>
            <a:r>
              <a:rPr lang="en-US" altLang="zh-CN"/>
              <a:t>      "note": "</a:t>
            </a:r>
            <a:r>
              <a:rPr lang="zh-CN" altLang="en-US"/>
              <a:t>第四个要点正文，简短描述</a:t>
            </a:r>
            <a:r>
              <a:rPr lang="en-US" altLang="zh-CN"/>
              <a:t>"</a:t>
            </a:r>
            <a:endParaRPr lang="en-US" altLang="zh-CN"/>
          </a:p>
          <a:p>
            <a:r>
              <a:rPr lang="en-US" altLang="zh-CN"/>
              <a:t>    }</a:t>
            </a:r>
            <a:endParaRPr lang="en-US" altLang="zh-CN"/>
          </a:p>
          <a:p>
            <a:r>
              <a:rPr lang="en-US" altLang="zh-CN"/>
              <a:t>  ],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  "example_text": {</a:t>
            </a:r>
            <a:endParaRPr lang="en-US" altLang="zh-CN"/>
          </a:p>
          <a:p>
            <a:r>
              <a:rPr lang="en-US" altLang="zh-CN"/>
              <a:t>    "title": "</a:t>
            </a:r>
            <a:r>
              <a:rPr lang="zh-CN" altLang="en-US"/>
              <a:t>采购的地位</a:t>
            </a:r>
            <a:r>
              <a:rPr lang="en-US" altLang="zh-CN"/>
              <a:t>",</a:t>
            </a:r>
            <a:endParaRPr lang="en-US" altLang="zh-CN"/>
          </a:p>
          <a:p>
            <a:r>
              <a:rPr lang="en-US" altLang="zh-CN"/>
              <a:t>    "heading1": "1. </a:t>
            </a:r>
            <a:r>
              <a:rPr lang="zh-CN" altLang="en-US"/>
              <a:t>质量地位</a:t>
            </a:r>
            <a:r>
              <a:rPr lang="en-US" altLang="zh-CN"/>
              <a:t>",</a:t>
            </a:r>
            <a:endParaRPr lang="en-US" altLang="zh-CN"/>
          </a:p>
          <a:p>
            <a:r>
              <a:rPr lang="en-US" altLang="zh-CN"/>
              <a:t>    "body1": "</a:t>
            </a:r>
            <a:r>
              <a:rPr lang="zh-CN" altLang="en-US"/>
              <a:t>原材料质量直接影响产品的质量</a:t>
            </a:r>
            <a:r>
              <a:rPr lang="en-US" altLang="zh-CN"/>
              <a:t>",</a:t>
            </a:r>
            <a:endParaRPr lang="en-US" altLang="zh-CN"/>
          </a:p>
          <a:p>
            <a:r>
              <a:rPr lang="en-US" altLang="zh-CN"/>
              <a:t>    "heading2": "2. </a:t>
            </a:r>
            <a:r>
              <a:rPr lang="zh-CN" altLang="en-US"/>
              <a:t>价值地位</a:t>
            </a:r>
            <a:r>
              <a:rPr lang="en-US" altLang="zh-CN"/>
              <a:t>",</a:t>
            </a:r>
            <a:endParaRPr lang="en-US" altLang="zh-CN"/>
          </a:p>
          <a:p>
            <a:r>
              <a:rPr lang="en-US" altLang="zh-CN"/>
              <a:t>    "body2": "</a:t>
            </a:r>
            <a:r>
              <a:rPr lang="zh-CN" altLang="en-US"/>
              <a:t>控制成本</a:t>
            </a:r>
            <a:r>
              <a:rPr lang="en-US" altLang="zh-CN"/>
              <a:t>",</a:t>
            </a:r>
            <a:endParaRPr lang="en-US" altLang="zh-CN"/>
          </a:p>
          <a:p>
            <a:r>
              <a:rPr lang="en-US" altLang="zh-CN"/>
              <a:t>    "heading3": "3. </a:t>
            </a:r>
            <a:r>
              <a:rPr lang="zh-CN" altLang="en-US"/>
              <a:t>供应地位</a:t>
            </a:r>
            <a:r>
              <a:rPr lang="en-US" altLang="zh-CN"/>
              <a:t>",</a:t>
            </a:r>
            <a:endParaRPr lang="en-US" altLang="zh-CN"/>
          </a:p>
          <a:p>
            <a:r>
              <a:rPr lang="en-US" altLang="zh-CN"/>
              <a:t>    "body3": "</a:t>
            </a:r>
            <a:r>
              <a:rPr lang="zh-CN" altLang="en-US"/>
              <a:t>供货的稳定性、时间、缺货水平等</a:t>
            </a:r>
            <a:r>
              <a:rPr lang="en-US" altLang="zh-CN"/>
              <a:t>",</a:t>
            </a:r>
            <a:endParaRPr lang="en-US" altLang="zh-CN"/>
          </a:p>
          <a:p>
            <a:r>
              <a:rPr lang="en-US" altLang="zh-CN"/>
              <a:t>    "heading4": "4. </a:t>
            </a:r>
            <a:r>
              <a:rPr lang="zh-CN" altLang="en-US"/>
              <a:t>战略地位</a:t>
            </a:r>
            <a:r>
              <a:rPr lang="en-US" altLang="zh-CN"/>
              <a:t>",</a:t>
            </a:r>
            <a:endParaRPr lang="en-US" altLang="zh-CN"/>
          </a:p>
          <a:p>
            <a:r>
              <a:rPr lang="en-US" altLang="zh-CN"/>
              <a:t>    "body4": "</a:t>
            </a:r>
            <a:r>
              <a:rPr lang="zh-CN" altLang="en-US"/>
              <a:t>影响公司经营全局</a:t>
            </a:r>
            <a:r>
              <a:rPr lang="en-US" altLang="zh-CN"/>
              <a:t>"</a:t>
            </a:r>
            <a:endParaRPr lang="en-US" altLang="zh-CN"/>
          </a:p>
          <a:p>
            <a:r>
              <a:rPr lang="en-US" altLang="zh-CN"/>
              <a:t>  },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  "text_capacity_score": 0.4,</a:t>
            </a:r>
            <a:endParaRPr lang="en-US" altLang="zh-CN"/>
          </a:p>
          <a:p>
            <a:r>
              <a:rPr lang="en-US" altLang="zh-CN"/>
              <a:t>  "visual_density": 0.3,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  "recommended_usage": [</a:t>
            </a:r>
            <a:endParaRPr lang="en-US" altLang="zh-CN"/>
          </a:p>
          <a:p>
            <a:r>
              <a:rPr lang="en-US" altLang="zh-CN"/>
              <a:t>    "</a:t>
            </a:r>
            <a:r>
              <a:rPr lang="zh-CN" altLang="en-US"/>
              <a:t>要点列举</a:t>
            </a:r>
            <a:r>
              <a:rPr lang="en-US" altLang="zh-CN"/>
              <a:t>",</a:t>
            </a:r>
            <a:endParaRPr lang="en-US" altLang="zh-CN"/>
          </a:p>
          <a:p>
            <a:r>
              <a:rPr lang="en-US" altLang="zh-CN"/>
              <a:t>    "</a:t>
            </a:r>
            <a:r>
              <a:rPr lang="zh-CN" altLang="en-US"/>
              <a:t>地位或重要性说明</a:t>
            </a:r>
            <a:r>
              <a:rPr lang="en-US" altLang="zh-CN"/>
              <a:t>",</a:t>
            </a:r>
            <a:endParaRPr lang="en-US" altLang="zh-CN"/>
          </a:p>
          <a:p>
            <a:r>
              <a:rPr lang="en-US" altLang="zh-CN"/>
              <a:t>    "</a:t>
            </a:r>
            <a:r>
              <a:rPr lang="zh-CN" altLang="en-US"/>
              <a:t>四分类内容展示</a:t>
            </a:r>
            <a:r>
              <a:rPr lang="en-US" altLang="zh-CN"/>
              <a:t>",</a:t>
            </a:r>
            <a:endParaRPr lang="en-US" altLang="zh-CN"/>
          </a:p>
          <a:p>
            <a:r>
              <a:rPr lang="en-US" altLang="zh-CN"/>
              <a:t>    "</a:t>
            </a:r>
            <a:r>
              <a:rPr lang="zh-CN" altLang="en-US"/>
              <a:t>简短条目总结</a:t>
            </a:r>
            <a:r>
              <a:rPr lang="en-US" altLang="zh-CN"/>
              <a:t>"</a:t>
            </a:r>
            <a:endParaRPr lang="en-US" altLang="zh-CN"/>
          </a:p>
          <a:p>
            <a:r>
              <a:rPr lang="en-US" altLang="zh-CN"/>
              <a:t>  ],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  "style_tags": ["</a:t>
            </a:r>
            <a:r>
              <a:rPr lang="zh-CN" altLang="en-US"/>
              <a:t>简洁</a:t>
            </a:r>
            <a:r>
              <a:rPr lang="en-US" altLang="zh-CN"/>
              <a:t>", "</a:t>
            </a:r>
            <a:r>
              <a:rPr lang="zh-CN" altLang="en-US"/>
              <a:t>垂直排列</a:t>
            </a:r>
            <a:r>
              <a:rPr lang="en-US" altLang="zh-CN"/>
              <a:t>", "</a:t>
            </a:r>
            <a:r>
              <a:rPr lang="zh-CN" altLang="en-US"/>
              <a:t>文字主导</a:t>
            </a:r>
            <a:r>
              <a:rPr lang="en-US" altLang="zh-CN"/>
              <a:t>", "</a:t>
            </a:r>
            <a:r>
              <a:rPr lang="zh-CN" altLang="en-US"/>
              <a:t>编号列表</a:t>
            </a:r>
            <a:r>
              <a:rPr lang="en-US" altLang="zh-CN"/>
              <a:t>", "</a:t>
            </a:r>
            <a:r>
              <a:rPr lang="zh-CN" altLang="en-US"/>
              <a:t>浅色背景</a:t>
            </a:r>
            <a:r>
              <a:rPr lang="en-US" altLang="zh-CN"/>
              <a:t>"]</a:t>
            </a:r>
            <a:endParaRPr lang="en-US" altLang="zh-CN"/>
          </a:p>
          <a:p>
            <a:r>
              <a:rPr lang="en-US" altLang="zh-CN"/>
              <a:t>}</a:t>
            </a:r>
            <a:endParaRPr lang="en-US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PPT图文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PPT文字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人物2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人物小窗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双分屏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章节页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主机位背景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0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tags" Target="../tags/tag3.xml"/><Relationship Id="rId4" Type="http://schemas.openxmlformats.org/officeDocument/2006/relationships/tags" Target="../tags/tag2.xml"/><Relationship Id="rId3" Type="http://schemas.openxmlformats.org/officeDocument/2006/relationships/tags" Target="../tags/tag1.xml"/><Relationship Id="rId24" Type="http://schemas.openxmlformats.org/officeDocument/2006/relationships/notesSlide" Target="../notesSlides/notesSlide1.xml"/><Relationship Id="rId23" Type="http://schemas.openxmlformats.org/officeDocument/2006/relationships/slideLayout" Target="../slideLayouts/slideLayout2.xml"/><Relationship Id="rId22" Type="http://schemas.openxmlformats.org/officeDocument/2006/relationships/tags" Target="../tags/tag20.xml"/><Relationship Id="rId21" Type="http://schemas.openxmlformats.org/officeDocument/2006/relationships/tags" Target="../tags/tag19.xml"/><Relationship Id="rId20" Type="http://schemas.openxmlformats.org/officeDocument/2006/relationships/tags" Target="../tags/tag18.xml"/><Relationship Id="rId2" Type="http://schemas.openxmlformats.org/officeDocument/2006/relationships/image" Target="../media/image9.svg"/><Relationship Id="rId19" Type="http://schemas.openxmlformats.org/officeDocument/2006/relationships/tags" Target="../tags/tag17.xml"/><Relationship Id="rId18" Type="http://schemas.openxmlformats.org/officeDocument/2006/relationships/tags" Target="../tags/tag16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1583690" y="657225"/>
            <a:ext cx="4277995" cy="583565"/>
          </a:xfrm>
          <a:prstGeom prst="rect">
            <a:avLst/>
          </a:prstGeom>
          <a:noFill/>
        </p:spPr>
        <p:txBody>
          <a:bodyPr wrap="square" rtlCol="0" anchor="ctr" anchorCtr="0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0" algn="l">
              <a:buClrTx/>
              <a:buSzTx/>
              <a:buFontTx/>
            </a:pPr>
            <a:r>
              <a:rPr lang="zh-CN" altLang="en-US" sz="2800" dirty="0">
                <a:solidFill>
                  <a:srgbClr val="285CA9"/>
                </a:solidFill>
                <a:latin typeface="+mj-ea"/>
                <a:ea typeface="+mj-ea"/>
                <a:sym typeface="Arial" panose="020B0604020202090204" pitchFamily="34" charset="0"/>
              </a:rPr>
              <a:t>采购的地位</a:t>
            </a:r>
            <a:endParaRPr lang="zh-CN" altLang="en-US" sz="2800" dirty="0">
              <a:solidFill>
                <a:srgbClr val="285CA9"/>
              </a:solidFill>
              <a:latin typeface="+mj-ea"/>
              <a:ea typeface="+mj-ea"/>
              <a:sym typeface="Arial" panose="020B0604020202090204" pitchFamily="34" charset="0"/>
            </a:endParaRPr>
          </a:p>
        </p:txBody>
      </p:sp>
      <p:pic>
        <p:nvPicPr>
          <p:cNvPr id="3" name="图片 2" descr="标签"/>
          <p:cNvPicPr>
            <a:picLocks noChangeAspect="1"/>
          </p:cNvPicPr>
          <p:nvPr/>
        </p:nvPicPr>
        <p:blipFill>
          <a:blip r:embed="rId1"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p:blipFill>
        <p:spPr>
          <a:xfrm>
            <a:off x="1161415" y="777240"/>
            <a:ext cx="362585" cy="362585"/>
          </a:xfrm>
          <a:prstGeom prst="rect">
            <a:avLst/>
          </a:prstGeom>
        </p:spPr>
      </p:pic>
      <p:cxnSp>
        <p:nvCxnSpPr>
          <p:cNvPr id="14" name="直接连接符 13"/>
          <p:cNvCxnSpPr/>
          <p:nvPr>
            <p:custDataLst>
              <p:tags r:id="rId3"/>
            </p:custDataLst>
          </p:nvPr>
        </p:nvCxnSpPr>
        <p:spPr>
          <a:xfrm>
            <a:off x="1533205" y="2269946"/>
            <a:ext cx="0" cy="693012"/>
          </a:xfrm>
          <a:prstGeom prst="line">
            <a:avLst/>
          </a:prstGeom>
          <a:ln w="19050"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圆角矩形 9"/>
          <p:cNvSpPr/>
          <p:nvPr>
            <p:custDataLst>
              <p:tags r:id="rId4"/>
            </p:custDataLst>
          </p:nvPr>
        </p:nvSpPr>
        <p:spPr>
          <a:xfrm>
            <a:off x="1972310" y="1582420"/>
            <a:ext cx="8836025" cy="857885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72" name="圆角矩形 71"/>
          <p:cNvSpPr/>
          <p:nvPr>
            <p:custDataLst>
              <p:tags r:id="rId5"/>
            </p:custDataLst>
          </p:nvPr>
        </p:nvSpPr>
        <p:spPr>
          <a:xfrm flipH="1">
            <a:off x="2141109" y="1697622"/>
            <a:ext cx="1919797" cy="62714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cs typeface="+mn-ea"/>
                <a:sym typeface="+mn-ea"/>
              </a:rPr>
              <a:t>质量地位</a:t>
            </a:r>
            <a:endParaRPr lang="zh-CN" altLang="en-US" sz="2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cs typeface="+mn-ea"/>
              <a:sym typeface="+mn-ea"/>
            </a:endParaRPr>
          </a:p>
        </p:txBody>
      </p:sp>
      <p:sp>
        <p:nvSpPr>
          <p:cNvPr id="4" name="矩形 3"/>
          <p:cNvSpPr/>
          <p:nvPr>
            <p:custDataLst>
              <p:tags r:id="rId6"/>
            </p:custDataLst>
          </p:nvPr>
        </p:nvSpPr>
        <p:spPr>
          <a:xfrm>
            <a:off x="4424045" y="1621155"/>
            <a:ext cx="5737225" cy="77978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lvl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+mn-ea"/>
                <a:sym typeface="Arial" panose="020B0604020202090204" pitchFamily="34" charset="0"/>
              </a:rPr>
              <a:t>原材料质量直接影响产品的质量</a:t>
            </a:r>
            <a:endParaRPr lang="zh-CN" altLang="en-US" sz="24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+mn-ea"/>
              <a:cs typeface="+mn-ea"/>
              <a:sym typeface="Arial" panose="020B0604020202090204" pitchFamily="34" charset="0"/>
            </a:endParaRPr>
          </a:p>
        </p:txBody>
      </p:sp>
      <p:sp>
        <p:nvSpPr>
          <p:cNvPr id="15" name="序号"/>
          <p:cNvSpPr/>
          <p:nvPr>
            <p:custDataLst>
              <p:tags r:id="rId7"/>
            </p:custDataLst>
          </p:nvPr>
        </p:nvSpPr>
        <p:spPr>
          <a:xfrm>
            <a:off x="1274005" y="1752159"/>
            <a:ext cx="517619" cy="517619"/>
          </a:xfrm>
          <a:prstGeom prst="ellipse">
            <a:avLst/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ea"/>
              </a:rPr>
              <a:t>1</a:t>
            </a:r>
            <a:endParaRPr lang="en-US" altLang="zh-CN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5" name="圆角矩形 9"/>
          <p:cNvSpPr/>
          <p:nvPr>
            <p:custDataLst>
              <p:tags r:id="rId8"/>
            </p:custDataLst>
          </p:nvPr>
        </p:nvSpPr>
        <p:spPr>
          <a:xfrm>
            <a:off x="1972310" y="2792730"/>
            <a:ext cx="8836025" cy="857885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7" name="圆角矩形 6"/>
          <p:cNvSpPr/>
          <p:nvPr>
            <p:custDataLst>
              <p:tags r:id="rId9"/>
            </p:custDataLst>
          </p:nvPr>
        </p:nvSpPr>
        <p:spPr>
          <a:xfrm flipH="1">
            <a:off x="2141109" y="2907836"/>
            <a:ext cx="1919797" cy="62714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cs typeface="+mn-ea"/>
                <a:sym typeface="+mn-ea"/>
              </a:rPr>
              <a:t>价值地位</a:t>
            </a:r>
            <a:endParaRPr lang="zh-CN" altLang="en-US" sz="2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cs typeface="+mn-ea"/>
              <a:sym typeface="+mn-ea"/>
            </a:endParaRPr>
          </a:p>
        </p:txBody>
      </p:sp>
      <p:sp>
        <p:nvSpPr>
          <p:cNvPr id="6" name="矩形 5"/>
          <p:cNvSpPr/>
          <p:nvPr>
            <p:custDataLst>
              <p:tags r:id="rId10"/>
            </p:custDataLst>
          </p:nvPr>
        </p:nvSpPr>
        <p:spPr>
          <a:xfrm>
            <a:off x="4424045" y="2832100"/>
            <a:ext cx="5737225" cy="77978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lvl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prstClr val="black"/>
                </a:solidFill>
                <a:latin typeface="+mn-ea"/>
                <a:sym typeface="+mn-ea"/>
              </a:rPr>
              <a:t>控制成本</a:t>
            </a:r>
            <a:endParaRPr lang="zh-CN" altLang="en-US" sz="2400" dirty="0">
              <a:solidFill>
                <a:prstClr val="black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2" name="序号"/>
          <p:cNvSpPr/>
          <p:nvPr>
            <p:custDataLst>
              <p:tags r:id="rId11"/>
            </p:custDataLst>
          </p:nvPr>
        </p:nvSpPr>
        <p:spPr>
          <a:xfrm>
            <a:off x="1274005" y="2962985"/>
            <a:ext cx="517619" cy="517619"/>
          </a:xfrm>
          <a:prstGeom prst="ellipse">
            <a:avLst/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ea"/>
              </a:rPr>
              <a:t>2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0" name="圆角矩形 9"/>
          <p:cNvSpPr/>
          <p:nvPr>
            <p:custDataLst>
              <p:tags r:id="rId12"/>
            </p:custDataLst>
          </p:nvPr>
        </p:nvSpPr>
        <p:spPr>
          <a:xfrm>
            <a:off x="1972310" y="4003675"/>
            <a:ext cx="8836025" cy="857885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12" name="圆角矩形 11"/>
          <p:cNvSpPr/>
          <p:nvPr>
            <p:custDataLst>
              <p:tags r:id="rId13"/>
            </p:custDataLst>
          </p:nvPr>
        </p:nvSpPr>
        <p:spPr>
          <a:xfrm flipH="1">
            <a:off x="2141109" y="4118662"/>
            <a:ext cx="1919797" cy="627146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cs typeface="+mn-ea"/>
                <a:sym typeface="+mn-ea"/>
              </a:rPr>
              <a:t>供应地位</a:t>
            </a:r>
            <a:endParaRPr lang="zh-CN" altLang="en-US" sz="2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cs typeface="+mn-ea"/>
              <a:sym typeface="+mn-ea"/>
            </a:endParaRPr>
          </a:p>
        </p:txBody>
      </p:sp>
      <p:sp>
        <p:nvSpPr>
          <p:cNvPr id="8" name="矩形 7"/>
          <p:cNvSpPr/>
          <p:nvPr>
            <p:custDataLst>
              <p:tags r:id="rId14"/>
            </p:custDataLst>
          </p:nvPr>
        </p:nvSpPr>
        <p:spPr>
          <a:xfrm>
            <a:off x="4424045" y="4041775"/>
            <a:ext cx="5737225" cy="77978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lvl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prstClr val="black"/>
                </a:solidFill>
                <a:latin typeface="+mn-ea"/>
                <a:sym typeface="+mn-ea"/>
              </a:rPr>
              <a:t>供货的稳定性、时间、缺货水平等</a:t>
            </a:r>
            <a:endParaRPr lang="zh-CN" altLang="en-US" sz="2400" dirty="0">
              <a:solidFill>
                <a:prstClr val="black"/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23" name="序号"/>
          <p:cNvSpPr/>
          <p:nvPr>
            <p:custDataLst>
              <p:tags r:id="rId15"/>
            </p:custDataLst>
          </p:nvPr>
        </p:nvSpPr>
        <p:spPr>
          <a:xfrm>
            <a:off x="1274005" y="4173198"/>
            <a:ext cx="517619" cy="517619"/>
          </a:xfrm>
          <a:prstGeom prst="ellipse">
            <a:avLst/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ea"/>
              </a:rPr>
              <a:t>3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sp>
        <p:nvSpPr>
          <p:cNvPr id="18" name="圆角矩形 17"/>
          <p:cNvSpPr/>
          <p:nvPr>
            <p:custDataLst>
              <p:tags r:id="rId16"/>
            </p:custDataLst>
          </p:nvPr>
        </p:nvSpPr>
        <p:spPr>
          <a:xfrm>
            <a:off x="1972310" y="5213985"/>
            <a:ext cx="8836025" cy="857885"/>
          </a:xfrm>
          <a:prstGeom prst="roundRect">
            <a:avLst>
              <a:gd name="adj" fmla="val 50000"/>
            </a:avLst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lstStyle/>
          <a:p>
            <a:pPr lvl="0" algn="ctr">
              <a:buClrTx/>
              <a:buSzTx/>
              <a:buFontTx/>
            </a:pPr>
            <a:endParaRPr lang="zh-CN" altLang="en-US">
              <a:solidFill>
                <a:schemeClr val="lt1"/>
              </a:solidFill>
              <a:latin typeface="+mn-ea"/>
              <a:sym typeface="+mn-ea"/>
            </a:endParaRPr>
          </a:p>
        </p:txBody>
      </p:sp>
      <p:sp>
        <p:nvSpPr>
          <p:cNvPr id="20" name="圆角矩形 19"/>
          <p:cNvSpPr/>
          <p:nvPr>
            <p:custDataLst>
              <p:tags r:id="rId17"/>
            </p:custDataLst>
          </p:nvPr>
        </p:nvSpPr>
        <p:spPr>
          <a:xfrm flipH="1">
            <a:off x="2141109" y="5329488"/>
            <a:ext cx="1919797" cy="627146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zh-CN" altLang="en-US" sz="24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ea"/>
                <a:cs typeface="+mn-ea"/>
                <a:sym typeface="+mn-ea"/>
              </a:rPr>
              <a:t>战略地位</a:t>
            </a:r>
            <a:endParaRPr lang="zh-CN" altLang="en-US" sz="2400" b="1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ea"/>
              <a:cs typeface="+mn-ea"/>
              <a:sym typeface="+mn-ea"/>
            </a:endParaRPr>
          </a:p>
        </p:txBody>
      </p:sp>
      <p:sp>
        <p:nvSpPr>
          <p:cNvPr id="9" name="矩形 8"/>
          <p:cNvSpPr/>
          <p:nvPr>
            <p:custDataLst>
              <p:tags r:id="rId18"/>
            </p:custDataLst>
          </p:nvPr>
        </p:nvSpPr>
        <p:spPr>
          <a:xfrm>
            <a:off x="4424045" y="5252720"/>
            <a:ext cx="5737225" cy="779780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lvl="1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lang="zh-CN" altLang="en-US" sz="2400" dirty="0">
                <a:solidFill>
                  <a:prstClr val="black"/>
                </a:solidFill>
                <a:latin typeface="+mn-ea"/>
                <a:sym typeface="Arial" panose="020B0604020202090204" pitchFamily="34" charset="0"/>
              </a:rPr>
              <a:t>影响公司经营全局</a:t>
            </a:r>
            <a:endParaRPr lang="zh-CN" altLang="en-US" sz="2400" dirty="0">
              <a:solidFill>
                <a:prstClr val="black"/>
              </a:solidFill>
              <a:latin typeface="+mn-ea"/>
              <a:cs typeface="+mn-ea"/>
              <a:sym typeface="Arial" panose="020B0604020202090204" pitchFamily="34" charset="0"/>
            </a:endParaRPr>
          </a:p>
        </p:txBody>
      </p:sp>
      <p:sp>
        <p:nvSpPr>
          <p:cNvPr id="24" name="序号"/>
          <p:cNvSpPr/>
          <p:nvPr>
            <p:custDataLst>
              <p:tags r:id="rId19"/>
            </p:custDataLst>
          </p:nvPr>
        </p:nvSpPr>
        <p:spPr>
          <a:xfrm>
            <a:off x="1274005" y="5384023"/>
            <a:ext cx="517619" cy="517619"/>
          </a:xfrm>
          <a:prstGeom prst="ellipse">
            <a:avLst/>
          </a:prstGeom>
          <a:solidFill>
            <a:schemeClr val="tx1">
              <a:lumMod val="75000"/>
              <a:lumOff val="25000"/>
              <a:alpha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none" numCol="1" spcCol="0" rtlCol="0" fromWordArt="0" anchor="ctr" anchorCtr="0" forceAA="0" compatLnSpc="1">
            <a:noAutofit/>
          </a:bodyPr>
          <a:lstStyle/>
          <a:p>
            <a:pPr lvl="0" algn="ctr">
              <a:spcBef>
                <a:spcPct val="0"/>
              </a:spcBef>
              <a:spcAft>
                <a:spcPct val="0"/>
              </a:spcAft>
              <a:buClrTx/>
              <a:buSzTx/>
              <a:buFontTx/>
            </a:pPr>
            <a:r>
              <a:rPr lang="en-US" altLang="zh-CN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ea"/>
              </a:rPr>
              <a:t>4</a:t>
            </a:r>
            <a:endParaRPr lang="en-US" altLang="zh-CN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ea"/>
            </a:endParaRPr>
          </a:p>
        </p:txBody>
      </p:sp>
      <p:cxnSp>
        <p:nvCxnSpPr>
          <p:cNvPr id="26" name="直接连接符 25"/>
          <p:cNvCxnSpPr/>
          <p:nvPr>
            <p:custDataLst>
              <p:tags r:id="rId20"/>
            </p:custDataLst>
          </p:nvPr>
        </p:nvCxnSpPr>
        <p:spPr>
          <a:xfrm>
            <a:off x="1533205" y="3480160"/>
            <a:ext cx="0" cy="693012"/>
          </a:xfrm>
          <a:prstGeom prst="line">
            <a:avLst/>
          </a:prstGeom>
          <a:ln w="19050"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>
            <p:custDataLst>
              <p:tags r:id="rId21"/>
            </p:custDataLst>
          </p:nvPr>
        </p:nvCxnSpPr>
        <p:spPr>
          <a:xfrm>
            <a:off x="1533205" y="4690986"/>
            <a:ext cx="0" cy="693012"/>
          </a:xfrm>
          <a:prstGeom prst="line">
            <a:avLst/>
          </a:prstGeom>
          <a:ln w="19050">
            <a:solidFill>
              <a:schemeClr val="tx1">
                <a:lumMod val="40000"/>
                <a:lumOff val="60000"/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组合 16"/>
          <p:cNvGrpSpPr/>
          <p:nvPr/>
        </p:nvGrpSpPr>
        <p:grpSpPr>
          <a:xfrm>
            <a:off x="8317865" y="2796540"/>
            <a:ext cx="2692400" cy="1028065"/>
            <a:chOff x="13099" y="4404"/>
            <a:chExt cx="4240" cy="1619"/>
          </a:xfrm>
        </p:grpSpPr>
        <p:sp>
          <p:nvSpPr>
            <p:cNvPr id="11" name="爆炸形 2 10"/>
            <p:cNvSpPr/>
            <p:nvPr/>
          </p:nvSpPr>
          <p:spPr>
            <a:xfrm>
              <a:off x="13099" y="4404"/>
              <a:ext cx="4041" cy="1596"/>
            </a:xfrm>
            <a:prstGeom prst="irregularSeal2">
              <a:avLst/>
            </a:prstGeom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爆炸形 2 12"/>
            <p:cNvSpPr/>
            <p:nvPr/>
          </p:nvSpPr>
          <p:spPr>
            <a:xfrm>
              <a:off x="13299" y="4427"/>
              <a:ext cx="4041" cy="1596"/>
            </a:xfrm>
            <a:prstGeom prst="irregularSeal2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lumMod val="75000"/>
              </a:schemeClr>
            </a:lnRef>
            <a:fillRef idx="1">
              <a:schemeClr val="accent1"/>
            </a:fillRef>
            <a:effectRef idx="0">
              <a:srgbClr val="FFFFFF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文本框 15"/>
            <p:cNvSpPr txBox="1"/>
            <p:nvPr/>
          </p:nvSpPr>
          <p:spPr>
            <a:xfrm rot="20820000">
              <a:off x="13333" y="4862"/>
              <a:ext cx="3514" cy="725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 typeface="Arial" panose="020B0604020202090204" pitchFamily="34" charset="0"/>
                <a:buNone/>
                <a:defRPr/>
              </a:pPr>
              <a:r>
                <a:rPr lang="zh-CN" altLang="en-US" sz="2400" b="1" noProof="0" dirty="0">
                  <a:ln>
                    <a:noFill/>
                  </a:ln>
                  <a:solidFill>
                    <a:srgbClr val="285CA9"/>
                  </a:solidFill>
                  <a:effectLst/>
                  <a:uLnTx/>
                  <a:uFillTx/>
                  <a:latin typeface="+mn-ea"/>
                  <a:sym typeface="+mn-ea"/>
                </a:rPr>
                <a:t>杠杆效应</a:t>
              </a:r>
              <a:endParaRPr lang="zh-CN" altLang="en-US" sz="2400" b="1" noProof="0" dirty="0">
                <a:ln>
                  <a:noFill/>
                </a:ln>
                <a:solidFill>
                  <a:srgbClr val="285CA9"/>
                </a:solidFill>
                <a:effectLst/>
                <a:uLnTx/>
                <a:uFillTx/>
                <a:latin typeface="+mn-ea"/>
                <a:sym typeface="+mn-ea"/>
              </a:endParaRPr>
            </a:p>
          </p:txBody>
        </p:sp>
      </p:grpSp>
    </p:spTree>
    <p:custDataLst>
      <p:tags r:id="rId22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686_2*l_h_i*1_2_3"/>
  <p:tag name="KSO_WM_TEMPLATE_CATEGORY" val="diagram"/>
  <p:tag name="KSO_WM_TEMPLATE_INDEX" val="2023168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2_3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DIAGRAM_USE_COLOR_VALUE" val="{&quot;color_scheme&quot;:1,&quot;color_type&quot;:1,&quot;theme_color_indexes&quot;:[5,6,5,6,5,6]}"/>
</p:tagLst>
</file>

<file path=ppt/tags/tag10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686_2*l_h_i*1_3_2"/>
  <p:tag name="KSO_WM_TEMPLATE_CATEGORY" val="diagram"/>
  <p:tag name="KSO_WM_TEMPLATE_INDEX" val="2023168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3_2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.25,&quot;colorType&quot;:1,&quot;foreColorIndex&quot;:13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3"/>
  <p:tag name="KSO_WM_UNIT_FILL_FORE_SCHEMECOLOR_INDEX_BRIGHTNESS" val="0.25"/>
  <p:tag name="KSO_WM_DIAGRAM_USE_COLOR_VALUE" val="{&quot;color_scheme&quot;:1,&quot;color_type&quot;:1,&quot;theme_color_indexes&quot;:[5,6,5,6,5,6]}"/>
</p:tagLst>
</file>

<file path=ppt/tags/tag11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3_1"/>
  <p:tag name="KSO_WM_UNIT_ID" val="diagram20231686_2*l_h_a*1_3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5,6,5,6,5,6]}"/>
</p:tagLst>
</file>

<file path=ppt/tags/tag12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3_1"/>
  <p:tag name="KSO_WM_UNIT_ID" val="diagram20231686_2*l_h_f*1_3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文字是您思想的提炼，请尽量言简意赅的阐述观点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5,6,5,6,5,6]}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3_1"/>
  <p:tag name="KSO_WM_UNIT_ID" val="diagram20231686_2*l_h_i*1_3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.25,&quot;colorType&quot;:1,&quot;foreColorIndex&quot;:13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3"/>
  <p:tag name="KSO_WM_UNIT_FILL_FORE_SCHEMECOLOR_INDEX_BRIGHTNESS" val="0.25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14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686_2*l_h_i*1_4_2"/>
  <p:tag name="KSO_WM_TEMPLATE_CATEGORY" val="diagram"/>
  <p:tag name="KSO_WM_TEMPLATE_INDEX" val="2023168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4_2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.25,&quot;colorType&quot;:1,&quot;foreColorIndex&quot;:13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3"/>
  <p:tag name="KSO_WM_UNIT_FILL_FORE_SCHEMECOLOR_INDEX_BRIGHTNESS" val="0.25"/>
  <p:tag name="KSO_WM_DIAGRAM_USE_COLOR_VALUE" val="{&quot;color_scheme&quot;:1,&quot;color_type&quot;:1,&quot;theme_color_indexes&quot;:[5,6,5,6,5,6]}"/>
</p:tagLst>
</file>

<file path=ppt/tags/tag15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4_1"/>
  <p:tag name="KSO_WM_UNIT_ID" val="diagram20231686_2*l_h_a*1_4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5,6,5,6,5,6]}"/>
</p:tagLst>
</file>

<file path=ppt/tags/tag16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4_1"/>
  <p:tag name="KSO_WM_UNIT_ID" val="diagram20231686_2*l_h_f*1_4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文字是您思想的提炼，请尽量言简意赅的阐述观点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5,6,5,6,5,6]}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4_1"/>
  <p:tag name="KSO_WM_UNIT_ID" val="diagram20231686_2*l_h_i*1_4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.25,&quot;colorType&quot;:1,&quot;foreColorIndex&quot;:13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3"/>
  <p:tag name="KSO_WM_UNIT_FILL_FORE_SCHEMECOLOR_INDEX_BRIGHTNESS" val="0.25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18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686_2*l_h_i*1_3_3"/>
  <p:tag name="KSO_WM_TEMPLATE_CATEGORY" val="diagram"/>
  <p:tag name="KSO_WM_TEMPLATE_INDEX" val="2023168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3_3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DIAGRAM_USE_COLOR_VALUE" val="{&quot;color_scheme&quot;:1,&quot;color_type&quot;:1,&quot;theme_color_indexes&quot;:[5,6,5,6,5,6]}"/>
</p:tagLst>
</file>

<file path=ppt/tags/tag19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686_2*l_h_i*1_4_3"/>
  <p:tag name="KSO_WM_TEMPLATE_CATEGORY" val="diagram"/>
  <p:tag name="KSO_WM_TEMPLATE_INDEX" val="2023168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4_3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type&quot;:0},&quot;glow&quot;:{&quot;colorType&quot;:0},&quot;line&quot;:{&quot;solidLine&quot;:{&quot;brightness&quot;:0.6000000238418579,&quot;colorType&quot;:1,&quot;foreColorIndex&quot;:13,&quot;transparency&quot;:0.800000011920929},&quot;type&quot;:1},&quot;shadow&quot;:{&quot;colorType&quot;:0},&quot;threeD&quot;:{&quot;curvedSurface&quot;:{&quot;brightness&quot;:0,&quot;colorType&quot;:2,&quot;rgb&quot;:&quot;#000000&quot;},&quot;depth&quot;:{&quot;colorType&quot;:0}}},&quot;text&quot;:{&quot;fill&quot;:{},&quot;glow&quot;:{},&quot;line&quot;:{},&quot;shadow&quot;:{},&quot;threeD&quot;:{}}}"/>
  <p:tag name="KSO_WM_UNIT_LINE_FORE_SCHEMECOLOR_INDEX" val="13"/>
  <p:tag name="KSO_WM_DIAGRAM_USE_COLOR_VALUE" val="{&quot;color_scheme&quot;:1,&quot;color_type&quot;:1,&quot;theme_color_indexes&quot;:[5,6,5,6,5,6]}"/>
</p:tagLst>
</file>

<file path=ppt/tags/tag2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686_2*l_h_i*1_1_2"/>
  <p:tag name="KSO_WM_TEMPLATE_CATEGORY" val="diagram"/>
  <p:tag name="KSO_WM_TEMPLATE_INDEX" val="2023168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1_2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.25,&quot;colorType&quot;:1,&quot;foreColorIndex&quot;:13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3"/>
  <p:tag name="KSO_WM_UNIT_FILL_FORE_SCHEMECOLOR_INDEX_BRIGHTNESS" val="0.25"/>
  <p:tag name="KSO_WM_DIAGRAM_USE_COLOR_VALUE" val="{&quot;color_scheme&quot;:1,&quot;color_type&quot;:1,&quot;theme_color_indexes&quot;:[5,6,5,6,5,6]}"/>
</p:tagLst>
</file>

<file path=ppt/tags/tag20.xml><?xml version="1.0" encoding="utf-8"?>
<p:tagLst xmlns:p="http://schemas.openxmlformats.org/presentationml/2006/main">
  <p:tag name="KSO_WM_BEAUTIFY_FLAG" val="#wm#"/>
  <p:tag name="KSO_WM_TEMPLATE_CATEGORY" val="custom"/>
  <p:tag name="KSO_WM_TEMPLATE_INDEX" val="40498681"/>
  <p:tag name="RESOURCE_RECORD_KEY" val="{&quot;65&quot;:[40498681],&quot;70&quot;:[3319358]}"/>
</p:tagLst>
</file>

<file path=ppt/tags/tag21.xml><?xml version="1.0" encoding="utf-8"?>
<p:tagLst xmlns:p="http://schemas.openxmlformats.org/presentationml/2006/main">
  <p:tag name="RESOURCE_RECORD_KEY" val="{&quot;10&quot;:[3504156,21559967,21573766,21564393,21576962,21576985,9019466,21555623,21560583,21541108,21541058,21543890],&quot;29&quot;:[50052712,50000076,50000042],&quot;65&quot;:[40498681],&quot;70&quot;:[3333762,3429213,3429165,3322346,3429042,3318903,3323403,3327320,3325701,3319358,3312419,3332761,3314374]}"/>
  <p:tag name="resource_record_key" val="{&quot;10&quot;:[3504156,21559967,21573766,21564393,21576962,21576985,9019466,21555623,21560583,21541108,21541058,21543890],&quot;29&quot;:[50052712,50000076,50000042],&quot;65&quot;:[40498681],&quot;70&quot;:[3333762,3429213,3429165,3322346,3429042,3318903,3323403,3327320,3325701,3319358,3312419,3332761,3314374,3332740]}"/>
</p:tagLst>
</file>

<file path=ppt/tags/tag3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1_1"/>
  <p:tag name="KSO_WM_UNIT_ID" val="diagram20231686_2*l_h_a*1_1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5,6,5,6,5,6]}"/>
</p:tagLst>
</file>

<file path=ppt/tags/tag4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1_1"/>
  <p:tag name="KSO_WM_UNIT_ID" val="diagram20231686_2*l_h_f*1_1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文字是您思想的提炼，请尽量言简意赅的阐述观点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5,6,5,6,5,6]}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1_1"/>
  <p:tag name="KSO_WM_UNIT_ID" val="diagram20231686_2*l_h_i*1_1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.25,&quot;colorType&quot;:1,&quot;foreColorIndex&quot;:13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3"/>
  <p:tag name="KSO_WM_UNIT_FILL_FORE_SCHEMECOLOR_INDEX_BRIGHTNESS" val="0.25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ags/tag6.xml><?xml version="1.0" encoding="utf-8"?>
<p:tagLst xmlns:p="http://schemas.openxmlformats.org/presentationml/2006/main">
  <p:tag name="KSO_WM_BEAUTIFY_FLAG" val="#wm#"/>
  <p:tag name="KSO_WM_UNIT_HIGHLIGHT" val="0"/>
  <p:tag name="KSO_WM_UNIT_COMPATIBLE" val="0"/>
  <p:tag name="KSO_WM_UNIT_DIAGRAM_ISNUMVISUAL" val="0"/>
  <p:tag name="KSO_WM_UNIT_DIAGRAM_ISREFERUNIT" val="0"/>
  <p:tag name="KSO_WM_UNIT_ID" val="diagram20231686_2*l_h_i*1_2_2"/>
  <p:tag name="KSO_WM_TEMPLATE_CATEGORY" val="diagram"/>
  <p:tag name="KSO_WM_TEMPLATE_INDEX" val="20231686"/>
  <p:tag name="KSO_WM_UNIT_LAYERLEVEL" val="1_1_1"/>
  <p:tag name="KSO_WM_TAG_VERSION" val="3.0"/>
  <p:tag name="KSO_WM_DIAGRAM_VERSION" val="3"/>
  <p:tag name="KSO_WM_DIAGRAM_COLOR_TRICK" val="1"/>
  <p:tag name="KSO_WM_DIAGRAM_COLOR_TEXT_CAN_REMOVE" val="n"/>
  <p:tag name="KSO_WM_DIAGRAM_GROUP_CODE" val="l1-1"/>
  <p:tag name="KSO_WM_UNIT_TYPE" val="l_h_i"/>
  <p:tag name="KSO_WM_UNIT_INDEX" val="1_2_2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.25,&quot;colorType&quot;:1,&quot;foreColorIndex&quot;:13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3"/>
  <p:tag name="KSO_WM_UNIT_FILL_FORE_SCHEMECOLOR_INDEX_BRIGHTNESS" val="0.25"/>
  <p:tag name="KSO_WM_DIAGRAM_USE_COLOR_VALUE" val="{&quot;color_scheme&quot;:1,&quot;color_type&quot;:1,&quot;theme_color_indexes&quot;:[5,6,5,6,5,6]}"/>
</p:tagLst>
</file>

<file path=ppt/tags/tag7.xml><?xml version="1.0" encoding="utf-8"?>
<p:tagLst xmlns:p="http://schemas.openxmlformats.org/presentationml/2006/main">
  <p:tag name="KSO_WM_UNIT_ISCONTENTSTITLE" val="0"/>
  <p:tag name="KSO_WM_UNIT_ISNUMDGMTITLE" val="0"/>
  <p:tag name="KSO_WM_UNIT_NOCLEAR" val="0"/>
  <p:tag name="KSO_WM_UNIT_VALUE" val="10"/>
  <p:tag name="KSO_WM_UNIT_HIGHLIGHT" val="0"/>
  <p:tag name="KSO_WM_UNIT_COMPATIBLE" val="0"/>
  <p:tag name="KSO_WM_UNIT_DIAGRAM_ISNUMVISUAL" val="0"/>
  <p:tag name="KSO_WM_UNIT_DIAGRAM_ISREFERUNIT" val="0"/>
  <p:tag name="KSO_WM_UNIT_TYPE" val="l_h_a"/>
  <p:tag name="KSO_WM_UNIT_INDEX" val="1_2_1"/>
  <p:tag name="KSO_WM_UNIT_ID" val="diagram20231686_2*l_h_a*1_2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2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添加标题"/>
  <p:tag name="KSO_WM_UNIT_FILL_TYPE" val="1"/>
  <p:tag name="KSO_WM_UNIT_FILL_FORE_SCHEMECOLOR_INDEX" val="5"/>
  <p:tag name="KSO_WM_UNIT_FILL_FORE_SCHEMECOLOR_INDEX_BRIGHTNESS" val="0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5,6,5,6,5,6]}"/>
</p:tagLst>
</file>

<file path=ppt/tags/tag8.xml><?xml version="1.0" encoding="utf-8"?>
<p:tagLst xmlns:p="http://schemas.openxmlformats.org/presentationml/2006/main">
  <p:tag name="KSO_WM_UNIT_SUBTYPE" val="a"/>
  <p:tag name="KSO_WM_UNIT_NOCLEAR" val="0"/>
  <p:tag name="KSO_WM_UNIT_VALUE" val="60"/>
  <p:tag name="KSO_WM_UNIT_HIGHLIGHT" val="0"/>
  <p:tag name="KSO_WM_UNIT_COMPATIBLE" val="0"/>
  <p:tag name="KSO_WM_UNIT_DIAGRAM_ISNUMVISUAL" val="0"/>
  <p:tag name="KSO_WM_UNIT_DIAGRAM_ISREFERUNIT" val="0"/>
  <p:tag name="KSO_WM_UNIT_TYPE" val="l_h_f"/>
  <p:tag name="KSO_WM_UNIT_INDEX" val="1_2_1"/>
  <p:tag name="KSO_WM_UNIT_ID" val="diagram20231686_2*l_h_f*1_2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15000000596046448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PRESET_TEXT" val="单击此处输入你的项正文，文字是您思想的提炼，请尽量言简意赅的阐述观点"/>
  <p:tag name="KSO_WM_UNIT_TEXT_FILL_FORE_SCHEMECOLOR_INDEX" val="1"/>
  <p:tag name="KSO_WM_UNIT_TEXT_FILL_TYPE" val="1"/>
  <p:tag name="KSO_WM_UNIT_TEXT_TYPE" val="1"/>
  <p:tag name="KSO_WM_DIAGRAM_USE_COLOR_VALUE" val="{&quot;color_scheme&quot;:1,&quot;color_type&quot;:1,&quot;theme_color_indexes&quot;:[5,6,5,6,5,6]}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SUBTYPE" val="d"/>
  <p:tag name="KSO_WM_UNIT_TYPE" val="l_h_i"/>
  <p:tag name="KSO_WM_UNIT_INDEX" val="1_2_1"/>
  <p:tag name="KSO_WM_UNIT_ID" val="diagram20231686_2*l_h_i*1_2_1"/>
  <p:tag name="KSO_WM_TEMPLATE_CATEGORY" val="diagram"/>
  <p:tag name="KSO_WM_TEMPLATE_INDEX" val="20231686"/>
  <p:tag name="KSO_WM_UNIT_LAYERLEVEL" val="1_1_1"/>
  <p:tag name="KSO_WM_TAG_VERSION" val="3.0"/>
  <p:tag name="KSO_WM_BEAUTIFY_FLAG" val="#wm#"/>
  <p:tag name="KSO_WM_UNIT_TEXT_FILL_FORE_SCHEMECOLOR_INDEX_BRIGHTNESS" val="0.15"/>
  <p:tag name="KSO_WM_DIAGRAM_VERSION" val="3"/>
  <p:tag name="KSO_WM_DIAGRAM_COLOR_TRICK" val="1"/>
  <p:tag name="KSO_WM_DIAGRAM_COLOR_TEXT_CAN_REMOVE" val="n"/>
  <p:tag name="KSO_WM_DIAGRAM_GROUP_CODE" val="l1-1"/>
  <p:tag name="KSO_WM_DIAGRAM_MAX_ITEMCNT" val="6"/>
  <p:tag name="KSO_WM_DIAGRAM_MIN_ITEMCNT" val="3"/>
  <p:tag name="KSO_WM_DIAGRAM_VIRTUALLY_FRAME" val="{&quot;height&quot;:353.5,&quot;left&quot;:87.47503937007875,&quot;top&quot;:124.6,&quot;width&quot;:783.8873430924496}"/>
  <p:tag name="KSO_WM_DIAGRAM_COLOR_MATCH_VALUE" val="{&quot;shape&quot;:{&quot;fill&quot;:{&quot;solid&quot;:{&quot;brightness&quot;:0.25,&quot;colorType&quot;:1,&quot;foreColorIndex&quot;:13,&quot;transparency&quot;:0.8500000238418579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.25,&quot;colorType&quot;:1,&quot;foreColorIndex&quot;:13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UNIT_FILL_TYPE" val="1"/>
  <p:tag name="KSO_WM_UNIT_FILL_FORE_SCHEMECOLOR_INDEX" val="13"/>
  <p:tag name="KSO_WM_UNIT_FILL_FORE_SCHEMECOLOR_INDEX_BRIGHTNESS" val="0.25"/>
  <p:tag name="KSO_WM_UNIT_TEXT_FILL_FORE_SCHEMECOLOR_INDEX" val="1"/>
  <p:tag name="KSO_WM_UNIT_TEXT_FILL_TYPE" val="1"/>
  <p:tag name="KSO_WM_DIAGRAM_USE_COLOR_VALUE" val="{&quot;color_scheme&quot;:1,&quot;color_type&quot;:1,&quot;theme_color_indexes&quot;:[5,6,5,6,5,6]}"/>
</p:tagLst>
</file>

<file path=ppt/theme/theme1.xml><?xml version="1.0" encoding="utf-8"?>
<a:theme xmlns:a="http://schemas.openxmlformats.org/drawingml/2006/main" name="WPS​​">
  <a:themeElements>
    <a:clrScheme name="自定义 80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2F62AE"/>
      </a:accent1>
      <a:accent2>
        <a:srgbClr val="54A6FF"/>
      </a:accent2>
      <a:accent3>
        <a:srgbClr val="75B8E8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自定义 14">
      <a:majorFont>
        <a:latin typeface="Times New Roman"/>
        <a:ea typeface="造字工房版黑体"/>
        <a:cs typeface=""/>
      </a:majorFont>
      <a:minorFont>
        <a:latin typeface="Times New Roman"/>
        <a:ea typeface="阿里巴巴普惠体 Medium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微软雅黑"/>
        <a:ea typeface=""/>
        <a:cs typeface=""/>
        <a:font script="Jpan" typeface="游ゴシック Light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游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</Words>
  <Application>WPS 演示</Application>
  <PresentationFormat>宽屏</PresentationFormat>
  <Paragraphs>28</Paragraphs>
  <Slides>1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</vt:i4>
      </vt:variant>
    </vt:vector>
  </HeadingPairs>
  <TitlesOfParts>
    <vt:vector size="18" baseType="lpstr">
      <vt:lpstr>Arial</vt:lpstr>
      <vt:lpstr>宋体</vt:lpstr>
      <vt:lpstr>Wingdings</vt:lpstr>
      <vt:lpstr>宋体</vt:lpstr>
      <vt:lpstr>Arial Unicode MS</vt:lpstr>
      <vt:lpstr>造字工房版黑体</vt:lpstr>
      <vt:lpstr>黑体-简</vt:lpstr>
      <vt:lpstr>阿里巴巴普惠体 Medium</vt:lpstr>
      <vt:lpstr>苹方-简</vt:lpstr>
      <vt:lpstr>微软雅黑</vt:lpstr>
      <vt:lpstr>汉仪旗黑</vt:lpstr>
      <vt:lpstr>Times New Roman</vt:lpstr>
      <vt:lpstr>Calibri</vt:lpstr>
      <vt:lpstr>Helvetica Neue</vt:lpstr>
      <vt:lpstr>宋体-简</vt:lpstr>
      <vt:lpstr>微软雅黑</vt:lpstr>
      <vt:lpstr>WPS​​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洋葱润润</cp:lastModifiedBy>
  <cp:revision>23</cp:revision>
  <dcterms:created xsi:type="dcterms:W3CDTF">2025-12-17T13:46:07Z</dcterms:created>
  <dcterms:modified xsi:type="dcterms:W3CDTF">2025-12-17T13:46:07Z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2052-6.12.1.8654</vt:lpwstr>
  </property>
  <property fmtid="{D5CDD505-2E9C-101B-9397-08002B2CF9AE}" pid="3" name="ICV">
    <vt:lpwstr>A1099CD7A80A4675B2158540EE5A3AD2_13</vt:lpwstr>
  </property>
</Properties>
</file>

<file path=docProps/thumbnail.jpeg>
</file>